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7" r:id="rId4"/>
  </p:sldMasterIdLst>
  <p:notesMasterIdLst>
    <p:notesMasterId r:id="rId13"/>
  </p:notesMasterIdLst>
  <p:handoutMasterIdLst>
    <p:handoutMasterId r:id="rId14"/>
  </p:handoutMasterIdLst>
  <p:sldIdLst>
    <p:sldId id="345" r:id="rId5"/>
    <p:sldId id="357" r:id="rId6"/>
    <p:sldId id="368" r:id="rId7"/>
    <p:sldId id="367" r:id="rId8"/>
    <p:sldId id="366" r:id="rId9"/>
    <p:sldId id="365" r:id="rId10"/>
    <p:sldId id="369" r:id="rId11"/>
    <p:sldId id="383" r:id="rId12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F91"/>
    <a:srgbClr val="005BBB"/>
    <a:srgbClr val="666666"/>
    <a:srgbClr val="828383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17FE1-4875-5791-C1A4-53ED0AB7070E}" v="2" dt="2023-08-17T20:09:07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4" autoAdjust="0"/>
    <p:restoredTop sz="95892"/>
  </p:normalViewPr>
  <p:slideViewPr>
    <p:cSldViewPr snapToGrid="0" snapToObjects="1">
      <p:cViewPr varScale="1">
        <p:scale>
          <a:sx n="143" d="100"/>
          <a:sy n="143" d="100"/>
        </p:scale>
        <p:origin x="11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5/19/24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43487-9A35-FA4A-AA2D-580923F91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E2AA7F7-95C5-6D48-AA91-5E68F0F70B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 descr="CUIMC-ko-logo-large.png">
            <a:extLst>
              <a:ext uri="{FF2B5EF4-FFF2-40B4-BE49-F238E27FC236}">
                <a16:creationId xmlns:a16="http://schemas.microsoft.com/office/drawing/2014/main" id="{F9126C0C-854D-9C49-9BBB-DD6A532DD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ADDDE2-C548-8E44-A41D-D09937D0272F}"/>
              </a:ext>
            </a:extLst>
          </p:cNvPr>
          <p:cNvSpPr/>
          <p:nvPr userDrawn="1"/>
        </p:nvSpPr>
        <p:spPr>
          <a:xfrm>
            <a:off x="1" y="3438846"/>
            <a:ext cx="9144000" cy="3425951"/>
          </a:xfrm>
          <a:prstGeom prst="rect">
            <a:avLst/>
          </a:prstGeom>
          <a:solidFill>
            <a:srgbClr val="1D4F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7F930EF-C716-2345-8E9C-8700FA42A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2C2000-A5F7-6248-8664-29E8E7221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pic>
        <p:nvPicPr>
          <p:cNvPr id="10" name="Picture 9" descr="CUIMC-ko-logo-large.png">
            <a:extLst>
              <a:ext uri="{FF2B5EF4-FFF2-40B4-BE49-F238E27FC236}">
                <a16:creationId xmlns:a16="http://schemas.microsoft.com/office/drawing/2014/main" id="{ED882A8F-77A8-A746-A744-3AEB6D92A3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49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C7C73-A62A-A74C-AC45-73557B732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797"/>
            <a:ext cx="9144000" cy="6851904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5EDBB07-1433-AE46-93BA-02179E2A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715F73-74DA-7740-A195-94D09A9A2D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31555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2CCD0774-A0AC-C341-9232-4E09CA7BEE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316" y="1735998"/>
            <a:ext cx="6043003" cy="4309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D83F124-31E4-B24A-A2AE-EF8C4ADF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55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916179" y="1751872"/>
            <a:ext cx="4541837" cy="4276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71317" y="1735998"/>
            <a:ext cx="3126394" cy="42936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710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F9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19942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7886700" cy="4258402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buClr>
                <a:srgbClr val="1D4F91"/>
              </a:buClr>
              <a:buFont typeface="Arial"/>
              <a:buChar char="•"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</a:p>
          <a:p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</a:p>
          <a:p>
            <a:r>
              <a:rPr lang="en-US" dirty="0"/>
              <a:t>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5519"/>
            <a:ext cx="7886700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B4CCC98-1928-6840-B7FC-BA09DF3C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1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1316" y="1735411"/>
            <a:ext cx="7886699" cy="4275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Clr>
                <a:srgbClr val="005BBB"/>
              </a:buClr>
              <a:buFontTx/>
              <a:buNone/>
              <a:defRPr sz="1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52450" indent="-209550">
              <a:lnSpc>
                <a:spcPct val="120000"/>
              </a:lnSpc>
              <a:buClr>
                <a:srgbClr val="005BBB"/>
              </a:buClr>
              <a:buFont typeface="Arial" charset="0"/>
              <a:buChar char="•"/>
              <a:tabLst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57250" marR="0" indent="-171450" algn="l" defTabSz="6858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7886700" cy="86843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E5F231E-627F-D347-813F-24EE8B02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05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-1"/>
            <a:ext cx="5320075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8"/>
            <a:ext cx="3029533" cy="4258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8"/>
            <a:ext cx="3291108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CD81E1C-E7C0-5643-856D-74D7A6D19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8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63701" y="692544"/>
            <a:ext cx="5290360" cy="53187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1316" y="1735997"/>
            <a:ext cx="3029533" cy="4275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err="1"/>
              <a:t>Lpsum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71316" y="733087"/>
            <a:ext cx="3292385" cy="8684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550263E-EA9E-6F4F-B2E4-BD35FF9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9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-1"/>
            <a:ext cx="9144000" cy="63161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49C74-E4F5-8D41-B244-08047CAAE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B8792-77F6-BD4E-AE6F-71587E020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3" name="Picture 12" descr="CUIMC-ko-logo-large.png">
            <a:extLst>
              <a:ext uri="{FF2B5EF4-FFF2-40B4-BE49-F238E27FC236}">
                <a16:creationId xmlns:a16="http://schemas.microsoft.com/office/drawing/2014/main" id="{F938BE13-AA22-2E4C-A210-44926C9A87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58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0A15519-F1A8-6947-A9DF-B0F701FC2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9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BA53A-55C7-C445-BE06-1205F4F97F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BD6EA738-F0E0-B046-9D9F-590C2D8DCD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64B16-E83C-4D41-A19B-A57844206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740C793-CA88-F249-ABD6-267A498FA0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FC5FA-B908-994E-B133-32811336C4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740C793-CA88-F249-ABD6-267A498FA0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1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E611E-4809-BA41-8E8C-85EE6BF87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740C793-CA88-F249-ABD6-267A498FA0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E4385-1E05-9D46-9F91-55A417E30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740C793-CA88-F249-ABD6-267A498FA0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FF87D-062D-824A-96DF-7E4F61C78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E2AA7F7-95C5-6D48-AA91-5E68F0F70B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E17C7B-BD14-F948-9E72-4D9484D4A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9144000" cy="685190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6506DC0-0080-A940-AD4B-0B33B74192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110" y="3505738"/>
            <a:ext cx="6638544" cy="115415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Sub-topic Line One</a:t>
            </a:r>
          </a:p>
          <a:p>
            <a:pPr lvl="0"/>
            <a:r>
              <a:rPr lang="en-US" dirty="0"/>
              <a:t>Line Two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A7FDD61-5EE2-FF40-A2EC-474933D144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110" y="4762500"/>
            <a:ext cx="6638544" cy="769370"/>
          </a:xfrm>
          <a:prstGeom prst="rect">
            <a:avLst/>
          </a:prstGeom>
          <a:noFill/>
          <a:ln>
            <a:noFill/>
          </a:ln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Name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6DFC7D-A607-4742-9DC5-90E630FA8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110" y="1029365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rmAutofit/>
          </a:bodyPr>
          <a:lstStyle>
            <a:lvl1pPr algn="l">
              <a:lnSpc>
                <a:spcPts val="4350"/>
              </a:lnSpc>
              <a:defRPr sz="5200" b="0" i="0" cap="all" baseline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7" name="Picture 6" descr="CUIMC-ko-logo-large.png">
            <a:extLst>
              <a:ext uri="{FF2B5EF4-FFF2-40B4-BE49-F238E27FC236}">
                <a16:creationId xmlns:a16="http://schemas.microsoft.com/office/drawing/2014/main" id="{AE2AA7F7-95C5-6D48-AA91-5E68F0F70B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" y="6284736"/>
            <a:ext cx="3198737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DD9A12F-7DD7-0E4A-B2BC-79A20AD69693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4313" y="10409"/>
            <a:ext cx="9144000" cy="68519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F3CF64-7C58-ED48-B151-C0AF0EEF35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idx="1"/>
          </p:nvPr>
        </p:nvSpPr>
        <p:spPr>
          <a:xfrm>
            <a:off x="571316" y="1740185"/>
            <a:ext cx="7886700" cy="349129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Placeholder 12"/>
          <p:cNvSpPr>
            <a:spLocks noGrp="1"/>
          </p:cNvSpPr>
          <p:nvPr>
            <p:ph type="title"/>
          </p:nvPr>
        </p:nvSpPr>
        <p:spPr>
          <a:xfrm>
            <a:off x="571316" y="736810"/>
            <a:ext cx="7886700" cy="868430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CUIMC-ko-logo-large.png">
            <a:extLst>
              <a:ext uri="{FF2B5EF4-FFF2-40B4-BE49-F238E27FC236}">
                <a16:creationId xmlns:a16="http://schemas.microsoft.com/office/drawing/2014/main" id="{FB96512E-B710-8D41-955E-EC68340709C6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2" y="6423229"/>
            <a:ext cx="2479892" cy="3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1" r:id="rId3"/>
    <p:sldLayoutId id="2147483932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0" r:id="rId10"/>
    <p:sldLayoutId id="2147483933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D4F9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marR="0" indent="0" algn="l" defTabSz="685800" rtl="0" eaLnBrk="1" fontAlgn="auto" latinLnBrk="0" hangingPunct="1">
        <a:lnSpc>
          <a:spcPct val="110000"/>
        </a:lnSpc>
        <a:spcBef>
          <a:spcPts val="75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None/>
        <a:tabLst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1D4F91"/>
        </a:buClr>
        <a:buFont typeface="LucidaGrande" charset="0"/>
        <a:buChar char="-"/>
        <a:defRPr sz="1600" b="0" i="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d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d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d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35FAD-8F02-B74E-BD0A-19FF544E0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10" y="-78618"/>
            <a:ext cx="7067941" cy="3509709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SC78 Dormancy single cell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29F93-E38B-1E45-9C9F-1EE85542E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Initial Analysis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68613-B943-9842-AF64-7EA49AA81E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Zack Brodtman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0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8868C6-E58B-9119-3508-F15FBE0AB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458028"/>
              </p:ext>
            </p:extLst>
          </p:nvPr>
        </p:nvGraphicFramePr>
        <p:xfrm>
          <a:off x="1099704" y="654278"/>
          <a:ext cx="7073335" cy="3622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666">
                  <a:extLst>
                    <a:ext uri="{9D8B030D-6E8A-4147-A177-3AD203B41FA5}">
                      <a16:colId xmlns:a16="http://schemas.microsoft.com/office/drawing/2014/main" val="824131628"/>
                    </a:ext>
                  </a:extLst>
                </a:gridCol>
                <a:gridCol w="1203666">
                  <a:extLst>
                    <a:ext uri="{9D8B030D-6E8A-4147-A177-3AD203B41FA5}">
                      <a16:colId xmlns:a16="http://schemas.microsoft.com/office/drawing/2014/main" val="3762877574"/>
                    </a:ext>
                  </a:extLst>
                </a:gridCol>
                <a:gridCol w="1432786">
                  <a:extLst>
                    <a:ext uri="{9D8B030D-6E8A-4147-A177-3AD203B41FA5}">
                      <a16:colId xmlns:a16="http://schemas.microsoft.com/office/drawing/2014/main" val="492894240"/>
                    </a:ext>
                  </a:extLst>
                </a:gridCol>
                <a:gridCol w="1432786">
                  <a:extLst>
                    <a:ext uri="{9D8B030D-6E8A-4147-A177-3AD203B41FA5}">
                      <a16:colId xmlns:a16="http://schemas.microsoft.com/office/drawing/2014/main" val="2950863850"/>
                    </a:ext>
                  </a:extLst>
                </a:gridCol>
                <a:gridCol w="1800431">
                  <a:extLst>
                    <a:ext uri="{9D8B030D-6E8A-4147-A177-3AD203B41FA5}">
                      <a16:colId xmlns:a16="http://schemas.microsoft.com/office/drawing/2014/main" val="443791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Median genes per cell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Median UMI per cell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Total cells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9434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r>
                        <a:rPr lang="en-US" dirty="0"/>
                        <a:t>SC78_1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1953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 dirty="0">
                          <a:latin typeface="Calibri"/>
                        </a:rPr>
                        <a:t>5465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3470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Naive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6935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r>
                        <a:rPr lang="en-US" dirty="0"/>
                        <a:t>SC78_2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1863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5592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7617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4T1-WT-D10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57264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SC78_4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6737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4819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4T07-WT-D10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25284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SC78_5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7009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6046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4T07-shTBK1-D20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68725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SC78_6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7484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6474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4T1-WT-D20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991506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r>
                        <a:rPr lang="en-US" dirty="0"/>
                        <a:t>SC78_8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1676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5432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6668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4T07-WT-D20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695180"/>
                  </a:ext>
                </a:extLst>
              </a:tr>
              <a:tr h="445652">
                <a:tc>
                  <a:txBody>
                    <a:bodyPr/>
                    <a:lstStyle/>
                    <a:p>
                      <a:r>
                        <a:rPr lang="en-US" dirty="0"/>
                        <a:t>SC78_9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1489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6132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7747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4T1-WT-D30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528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9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8B098-BC5A-F1CE-B4D2-B2EC6884B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Integration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0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065C2-E3C6-3F0B-64D4-A459B850D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Placeholder 8" descr="A red and green paint on a white background&#10;&#10;Description automatically generated">
            <a:extLst>
              <a:ext uri="{FF2B5EF4-FFF2-40B4-BE49-F238E27FC236}">
                <a16:creationId xmlns:a16="http://schemas.microsoft.com/office/drawing/2014/main" id="{40F4AB9C-67D4-9B9A-2FB1-0E7A9A7AD77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331" r="5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74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480E4-9F16-4CFC-8B22-4BBB6996C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Placeholder 6" descr="A green and red dot diagram&#10;&#10;Description automatically generated">
            <a:extLst>
              <a:ext uri="{FF2B5EF4-FFF2-40B4-BE49-F238E27FC236}">
                <a16:creationId xmlns:a16="http://schemas.microsoft.com/office/drawing/2014/main" id="{FAAB142D-8B85-B43A-E4AF-B730EC9A576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331" r="5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935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49A0A0-8918-CD2F-D866-18F91A115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Placeholder 6" descr="A diagram of cell type assignment&#10;&#10;Description automatically generated">
            <a:extLst>
              <a:ext uri="{FF2B5EF4-FFF2-40B4-BE49-F238E27FC236}">
                <a16:creationId xmlns:a16="http://schemas.microsoft.com/office/drawing/2014/main" id="{4FF60644-8192-2325-BA63-29A2EB2F50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5569" t="-148" r="480"/>
          <a:stretch/>
        </p:blipFill>
        <p:spPr>
          <a:xfrm>
            <a:off x="0" y="259976"/>
            <a:ext cx="9206753" cy="6056156"/>
          </a:xfrm>
        </p:spPr>
      </p:pic>
    </p:spTree>
    <p:extLst>
      <p:ext uri="{BB962C8B-B14F-4D97-AF65-F5344CB8AC3E}">
        <p14:creationId xmlns:p14="http://schemas.microsoft.com/office/powerpoint/2010/main" val="402464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80BE4-F5EA-D116-183A-A5DFDEF20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24416" y="6437963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F3CF64-7C58-ED48-B151-C0AF0EEF359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Placeholder 6" descr="A graph showing a number of colored dots&#10;&#10;Description automatically generated">
            <a:extLst>
              <a:ext uri="{FF2B5EF4-FFF2-40B4-BE49-F238E27FC236}">
                <a16:creationId xmlns:a16="http://schemas.microsoft.com/office/drawing/2014/main" id="{096B1460-EA75-DAB3-2256-59E5D350C1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5330" r="1443"/>
          <a:stretch/>
        </p:blipFill>
        <p:spPr>
          <a:xfrm>
            <a:off x="116541" y="313681"/>
            <a:ext cx="9027459" cy="5975557"/>
          </a:xfrm>
        </p:spPr>
      </p:pic>
    </p:spTree>
    <p:extLst>
      <p:ext uri="{BB962C8B-B14F-4D97-AF65-F5344CB8AC3E}">
        <p14:creationId xmlns:p14="http://schemas.microsoft.com/office/powerpoint/2010/main" val="376425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7C8B-220B-13CC-A00F-E9371C14D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10" y="1031555"/>
            <a:ext cx="6263952" cy="2387600"/>
          </a:xfrm>
        </p:spPr>
        <p:txBody>
          <a:bodyPr/>
          <a:lstStyle/>
          <a:p>
            <a:r>
              <a:rPr lang="en-US" dirty="0"/>
              <a:t>Individual samples</a:t>
            </a:r>
          </a:p>
        </p:txBody>
      </p:sp>
    </p:spTree>
    <p:extLst>
      <p:ext uri="{BB962C8B-B14F-4D97-AF65-F5344CB8AC3E}">
        <p14:creationId xmlns:p14="http://schemas.microsoft.com/office/powerpoint/2010/main" val="3891176274"/>
      </p:ext>
    </p:extLst>
  </p:cSld>
  <p:clrMapOvr>
    <a:masterClrMapping/>
  </p:clrMapOvr>
</p:sld>
</file>

<file path=ppt/theme/theme1.xml><?xml version="1.0" encoding="utf-8"?>
<a:theme xmlns:a="http://schemas.openxmlformats.org/drawingml/2006/main" name="1_UB Powerpoint Template">
  <a:themeElements>
    <a:clrScheme name="Custom 1">
      <a:dk1>
        <a:srgbClr val="53565A"/>
      </a:dk1>
      <a:lt1>
        <a:srgbClr val="FFFFFF"/>
      </a:lt1>
      <a:dk2>
        <a:srgbClr val="0077C8"/>
      </a:dk2>
      <a:lt2>
        <a:srgbClr val="FFFFFF"/>
      </a:lt2>
      <a:accent1>
        <a:srgbClr val="1D4F91"/>
      </a:accent1>
      <a:accent2>
        <a:srgbClr val="17802F"/>
      </a:accent2>
      <a:accent3>
        <a:srgbClr val="FC4C02"/>
      </a:accent3>
      <a:accent4>
        <a:srgbClr val="75787B"/>
      </a:accent4>
      <a:accent5>
        <a:srgbClr val="FFA300"/>
      </a:accent5>
      <a:accent6>
        <a:srgbClr val="AE2573"/>
      </a:accent6>
      <a:hlink>
        <a:srgbClr val="FF2500"/>
      </a:hlink>
      <a:folHlink>
        <a:srgbClr val="A632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9BEB89C674DB4BBEE2CCF8BC81D38C" ma:contentTypeVersion="4" ma:contentTypeDescription="Create a new document." ma:contentTypeScope="" ma:versionID="400e6824e93fdd785c66d7d1bd77b5af">
  <xsd:schema xmlns:xsd="http://www.w3.org/2001/XMLSchema" xmlns:xs="http://www.w3.org/2001/XMLSchema" xmlns:p="http://schemas.microsoft.com/office/2006/metadata/properties" xmlns:ns2="7b219e3f-bb2b-481e-a13c-d56242d16de6" targetNamespace="http://schemas.microsoft.com/office/2006/metadata/properties" ma:root="true" ma:fieldsID="49b9599271bcdb34bb97d6739b196082" ns2:_="">
    <xsd:import namespace="7b219e3f-bb2b-481e-a13c-d56242d16d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19e3f-bb2b-481e-a13c-d56242d16d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2A9DF-4671-4AEE-88C0-5C08B621EC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2573A1-105F-4A82-96CE-1370BC4EC2D0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7b219e3f-bb2b-481e-a13c-d56242d16de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5D19DC0-12B8-4B4F-BD77-806D5D93BD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219e3f-bb2b-481e-a13c-d56242d16d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9295</TotalTime>
  <Words>63</Words>
  <Application>Microsoft Macintosh PowerPoint</Application>
  <PresentationFormat>On-screen Show (4:3)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LucidaGrande</vt:lpstr>
      <vt:lpstr>1_UB Powerpoint Template</vt:lpstr>
      <vt:lpstr>SC78 Dormancy single cell</vt:lpstr>
      <vt:lpstr>PowerPoint Presentation</vt:lpstr>
      <vt:lpstr>Integration results</vt:lpstr>
      <vt:lpstr>PowerPoint Presentation</vt:lpstr>
      <vt:lpstr>PowerPoint Presentation</vt:lpstr>
      <vt:lpstr>PowerPoint Presentation</vt:lpstr>
      <vt:lpstr>PowerPoint Presentation</vt:lpstr>
      <vt:lpstr>Individual samples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Brodtman, Zack</cp:lastModifiedBy>
  <cp:revision>320</cp:revision>
  <cp:lastPrinted>2015-10-19T19:01:41Z</cp:lastPrinted>
  <dcterms:created xsi:type="dcterms:W3CDTF">2016-06-28T14:05:07Z</dcterms:created>
  <dcterms:modified xsi:type="dcterms:W3CDTF">2024-05-24T14:41:50Z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0x010100E69BEB89C674DB4BBEE2CCF8BC81D38C</vt:lpwstr>
  </property>
</Properties>
</file>